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Querying: Documents can be queried based on contents, allowing for searches using document paths, without needing object-relational mapping.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Documents as Main Storage Units: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dirty="0"/>
              <a:t>Collections: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dirty="0"/>
              <a:t>Indexes: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181" y="4354007"/>
            <a:ext cx="3175819" cy="2588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956B-3AFE-E2B2-7406-D53345D8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for Small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B016-39AC-00D4-46D1-742A49BE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94594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Check your Unofficial Acharya Group for the Video.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BDC7B-27EB-0210-98E4-9104A20F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12D6A-8070-1F3F-5FB4-51FAD3BC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87329"/>
            <a:ext cx="3288890" cy="3288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369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78</TotalTime>
  <Words>1125</Words>
  <Application>Microsoft Office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Youtube Video for Small Explanation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3</cp:revision>
  <dcterms:created xsi:type="dcterms:W3CDTF">2024-11-04T08:40:01Z</dcterms:created>
  <dcterms:modified xsi:type="dcterms:W3CDTF">2024-11-04T12:57:34Z</dcterms:modified>
</cp:coreProperties>
</file>